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Open Sans SemiBold"/>
      <p:regular r:id="rId12"/>
      <p:bold r:id="rId13"/>
      <p:italic r:id="rId14"/>
      <p:boldItalic r:id="rId15"/>
    </p:embeddedFont>
    <p:embeddedFont>
      <p:font typeface="Open Sans Light"/>
      <p:regular r:id="rId16"/>
      <p:bold r:id="rId17"/>
      <p:italic r:id="rId18"/>
      <p:boldItalic r:id="rId19"/>
    </p:embeddedFont>
    <p:embeddedFont>
      <p:font typeface="Open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jBjS8Div0FmEOleifkRk4Wmnoj2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regular.fntdata"/><Relationship Id="rId22" Type="http://schemas.openxmlformats.org/officeDocument/2006/relationships/font" Target="fonts/OpenSans-italic.fntdata"/><Relationship Id="rId21" Type="http://schemas.openxmlformats.org/officeDocument/2006/relationships/font" Target="fonts/OpenSans-bold.fntdata"/><Relationship Id="rId24" Type="http://customschemas.google.com/relationships/presentationmetadata" Target="metadata"/><Relationship Id="rId23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OpenSansSemiBold-bold.fntdata"/><Relationship Id="rId12" Type="http://schemas.openxmlformats.org/officeDocument/2006/relationships/font" Target="fonts/OpenSansSemiBold-regular.fntdata"/><Relationship Id="rId15" Type="http://schemas.openxmlformats.org/officeDocument/2006/relationships/font" Target="fonts/OpenSansSemiBold-boldItalic.fntdata"/><Relationship Id="rId14" Type="http://schemas.openxmlformats.org/officeDocument/2006/relationships/font" Target="fonts/OpenSansSemiBold-italic.fntdata"/><Relationship Id="rId17" Type="http://schemas.openxmlformats.org/officeDocument/2006/relationships/font" Target="fonts/OpenSansLight-bold.fntdata"/><Relationship Id="rId16" Type="http://schemas.openxmlformats.org/officeDocument/2006/relationships/font" Target="fonts/OpenSansLight-regular.fntdata"/><Relationship Id="rId19" Type="http://schemas.openxmlformats.org/officeDocument/2006/relationships/font" Target="fonts/OpenSansLight-boldItalic.fntdata"/><Relationship Id="rId18" Type="http://schemas.openxmlformats.org/officeDocument/2006/relationships/font" Target="fonts/OpenSans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1b156fcc42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1b156fcc42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af81d03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1af81d03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Relationship Id="rId3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Relationship Id="rId3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" name="Google Shape;13;p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" name="Google Shape;1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21" y="63035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Dark)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7" name="Google Shape;57;p1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Multi)">
  <p:cSld name="TITLE_ONLY_1_1_1_1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Multi)">
  <p:cSld name="TITLE_ONLY_1_1_1_1_1_1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3" name="Google Shape;73;p17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9" name="Google Shape;7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Multi)">
  <p:cSld name="TITLE_ONLY_1_1_1_1_1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4 (Multi)">
  <p:cSld name="TITLE_ONLY_1_1_1_1_1_1_1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91" name="Google Shape;91;p19"/>
          <p:cNvSpPr txBox="1"/>
          <p:nvPr>
            <p:ph idx="1" type="subTitle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2" type="subTitle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3" type="subTitle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4" type="subTitle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5" type="subTitle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6" type="subTitle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7" type="subTitle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8" type="subTitle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Multi)">
  <p:cSld name="TITLE_ONLY_1_1_1_1_1_1_1_1_1_1_1_1_1_1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03" name="Google Shape;103;p20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b156fcc42_0_289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6" name="Google Shape;116;g31b156fcc42_0_289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7" name="Google Shape;117;g31b156fcc42_0_289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g31b156fcc42_0_28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19" name="Google Shape;119;g31b156fcc42_0_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1" y="63035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 (Dark)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b156fcc42_0_295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2" name="Google Shape;122;g31b156fcc42_0_295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3" name="Google Shape;123;g31b156fcc42_0_295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g31b156fcc42_0_29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25" name="Google Shape;125;g31b156fcc42_0_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5" y="661875"/>
            <a:ext cx="1304950" cy="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1b156fcc42_0_301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8" name="Google Shape;128;g31b156fcc42_0_301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9" name="Google Shape;129;g31b156fcc42_0_301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g31b156fcc42_0_30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1" name="Google Shape;131;g31b156fcc42_0_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1" y="63035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 (Dark)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b156fcc42_0_307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4" name="Google Shape;134;g31b156fcc42_0_307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35" name="Google Shape;135;g31b156fcc42_0_307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g31b156fcc42_0_30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37" name="Google Shape;137;g31b156fcc42_0_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5" y="661875"/>
            <a:ext cx="1304950" cy="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SemiBold"/>
              <a:buNone/>
              <a:defRPr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" name="Google Shape;18;p7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9" name="Google Shape;1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596" y="399770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(Dark)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b156fcc42_0_313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0" name="Google Shape;140;g31b156fcc42_0_313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1" name="Google Shape;141;g31b156fcc42_0_313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g31b156fcc42_0_31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3" name="Google Shape;143;g31b156fcc42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50" y="787300"/>
            <a:ext cx="1552302" cy="4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lobe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b156fcc42_0_319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6" name="Google Shape;146;g31b156fcc42_0_319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47" name="Google Shape;147;g31b156fcc42_0_319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g31b156fcc42_0_31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9" name="Google Shape;149;g31b156fcc42_0_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1" y="63035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lobe 1">
  <p:cSld name="TITLE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1b156fcc42_0_325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2" name="Google Shape;152;g31b156fcc42_0_325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3" name="Google Shape;153;g31b156fcc42_0_325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g31b156fcc42_0_32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55" name="Google Shape;155;g31b156fcc42_0_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350" y="682975"/>
            <a:ext cx="1620598" cy="4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2">
  <p:cSld name="TITLE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b156fcc42_0_331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8" name="Google Shape;158;g31b156fcc42_0_331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59" name="Google Shape;159;g31b156fcc42_0_331"/>
          <p:cNvSpPr txBox="1"/>
          <p:nvPr>
            <p:ph idx="2" type="subTitle"/>
          </p:nvPr>
        </p:nvSpPr>
        <p:spPr>
          <a:xfrm>
            <a:off x="4527181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g31b156fcc42_0_33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61" name="Google Shape;161;g31b156fcc42_0_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7171" y="59240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2 (Dark)">
  <p:cSld name="TITLE_1_1_1_2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b156fcc42_0_337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4" name="Google Shape;164;g31b156fcc42_0_337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65" name="Google Shape;165;g31b156fcc42_0_337"/>
          <p:cNvSpPr txBox="1"/>
          <p:nvPr>
            <p:ph idx="2" type="subTitle"/>
          </p:nvPr>
        </p:nvSpPr>
        <p:spPr>
          <a:xfrm>
            <a:off x="4527181" y="4203625"/>
            <a:ext cx="4011300" cy="31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g31b156fcc42_0_33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67" name="Google Shape;167;g31b156fcc42_0_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1425" y="654600"/>
            <a:ext cx="1331123" cy="36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b156fcc42_0_343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0" name="Google Shape;170;g31b156fcc42_0_343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SemiBold"/>
              <a:buNone/>
              <a:defRPr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1" name="Google Shape;171;g31b156fcc42_0_343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72" name="Google Shape;172;g31b156fcc42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96" y="399770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Blue)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b156fcc42_0_348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5" name="Google Shape;175;g31b156fcc42_0_348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176" name="Google Shape;176;g31b156fcc42_0_34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1b156fcc42_0_348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Dark)">
  <p:cSld name="TITLE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b156fcc42_0_353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0" name="Google Shape;180;g31b156fcc42_0_353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1" name="Google Shape;181;g31b156fcc42_0_353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82" name="Google Shape;182;g31b156fcc42_0_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75" y="4079125"/>
            <a:ext cx="1960627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">
  <p:cSld name="TITLE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1b156fcc42_0_358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5" name="Google Shape;185;g31b156fcc42_0_358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86" name="Google Shape;186;g31b156fcc42_0_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71" y="3684675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Blue)">
  <p:cSld name="TITLE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1b156fcc42_0_362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9" name="Google Shape;189;g31b156fcc42_0_362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90" name="Google Shape;190;g31b156fcc42_0_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25" y="4075450"/>
            <a:ext cx="1837327" cy="5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Illustration 2">
  <p:cSld name="TITLE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2" name="Google Shape;22;p8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3" name="Google Shape;23;p8"/>
          <p:cNvSpPr txBox="1"/>
          <p:nvPr>
            <p:ph idx="2" type="subTitle"/>
          </p:nvPr>
        </p:nvSpPr>
        <p:spPr>
          <a:xfrm>
            <a:off x="4527181" y="4203625"/>
            <a:ext cx="4011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5" name="Google Shape;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27171" y="59240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Dark)">
  <p:cSld name="TITLE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1b156fcc42_0_366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93" name="Google Shape;193;g31b156fcc42_0_366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94" name="Google Shape;194;g31b156fcc42_0_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75" y="4240325"/>
            <a:ext cx="1825475" cy="50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">
  <p:cSld name="TITLE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1b156fcc42_0_370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97" name="Google Shape;197;g31b156fcc42_0_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625" y="1678050"/>
            <a:ext cx="3553802" cy="9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 (Blue)">
  <p:cSld name="TITLE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b156fcc42_0_373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0" name="Google Shape;200;g31b156fcc42_0_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25" y="1745325"/>
            <a:ext cx="4454175" cy="12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 (Dark)">
  <p:cSld name="TITLE_1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b156fcc42_0_376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3" name="Google Shape;203;g31b156fcc42_0_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350" y="1527151"/>
            <a:ext cx="5000428" cy="138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 Shapes (Dark)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1b156fcc42_0_379"/>
          <p:cNvSpPr txBox="1"/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06" name="Google Shape;206;g31b156fcc42_0_37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" type="tx">
  <p:cSld name="TITLE_AND_BOD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1b156fcc42_0_382"/>
          <p:cNvSpPr txBox="1"/>
          <p:nvPr>
            <p:ph type="title"/>
          </p:nvPr>
        </p:nvSpPr>
        <p:spPr>
          <a:xfrm>
            <a:off x="2176775" y="612925"/>
            <a:ext cx="47904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g31b156fcc42_0_382"/>
          <p:cNvSpPr txBox="1"/>
          <p:nvPr>
            <p:ph idx="1" type="subTitle"/>
          </p:nvPr>
        </p:nvSpPr>
        <p:spPr>
          <a:xfrm>
            <a:off x="2176775" y="1524325"/>
            <a:ext cx="47904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0" name="Google Shape;210;g31b156fcc42_0_38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11" name="Google Shape;211;g31b156fcc42_0_3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b156fcc42_0_387"/>
          <p:cNvSpPr txBox="1"/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g31b156fcc42_0_387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5" name="Google Shape;215;g31b156fcc42_0_387"/>
          <p:cNvSpPr txBox="1"/>
          <p:nvPr>
            <p:ph idx="1" type="body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Navy Top Banner">
  <p:cSld name="TITLE_ONLY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b156fcc42_0_391"/>
          <p:cNvSpPr txBox="1"/>
          <p:nvPr>
            <p:ph type="title"/>
          </p:nvPr>
        </p:nvSpPr>
        <p:spPr>
          <a:xfrm>
            <a:off x="612600" y="889425"/>
            <a:ext cx="6034800" cy="719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8" name="Google Shape;218;g31b156fcc42_0_391"/>
          <p:cNvSpPr/>
          <p:nvPr/>
        </p:nvSpPr>
        <p:spPr>
          <a:xfrm>
            <a:off x="150" y="0"/>
            <a:ext cx="9144000" cy="470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1b156fcc42_0_391"/>
          <p:cNvSpPr txBox="1"/>
          <p:nvPr>
            <p:ph idx="1" type="subTitle"/>
          </p:nvPr>
        </p:nvSpPr>
        <p:spPr>
          <a:xfrm>
            <a:off x="612600" y="127050"/>
            <a:ext cx="7954200" cy="216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g31b156fcc42_0_39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1" name="Google Shape;221;g31b156fcc42_0_391"/>
          <p:cNvSpPr txBox="1"/>
          <p:nvPr>
            <p:ph idx="2" type="body"/>
          </p:nvPr>
        </p:nvSpPr>
        <p:spPr>
          <a:xfrm>
            <a:off x="612600" y="1856875"/>
            <a:ext cx="6034800" cy="255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indent="-2921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2" name="Google Shape;222;g31b156fcc42_0_3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Dark)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b156fcc42_0_398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g31b156fcc42_0_39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6" name="Google Shape;226;g31b156fcc42_0_398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g31b156fcc42_0_398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28" name="Google Shape;228;g31b156fcc42_0_398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g31b156fcc42_0_398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0" name="Google Shape;230;g31b156fcc42_0_398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g31b156fcc42_0_398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232" name="Google Shape;232;g31b156fcc42_0_398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g31b156fcc42_0_398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pic>
        <p:nvPicPr>
          <p:cNvPr id="234" name="Google Shape;234;g31b156fcc42_0_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5" y="4630425"/>
            <a:ext cx="898248" cy="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Light)">
  <p:cSld name="TITLE_ONLY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b156fcc42_0_410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g31b156fcc42_0_41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38" name="Google Shape;238;g31b156fcc42_0_410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9" name="Google Shape;239;g31b156fcc42_0_410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0" name="Google Shape;240;g31b156fcc42_0_410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g31b156fcc42_0_410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2" name="Google Shape;242;g31b156fcc42_0_410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g31b156fcc42_0_410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g31b156fcc42_0_410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g31b156fcc42_0_410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46" name="Google Shape;246;g31b156fcc42_0_4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">
  <p:cSld name="TITLE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8" name="Google Shape;28;p9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9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1" name="Google Shape;3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21" y="63035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Columns (Multi)">
  <p:cSld name="TITLE_ONLY_1_1_1_1_1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1b156fcc42_0_422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9" name="Google Shape;249;g31b156fcc42_0_42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50" name="Google Shape;250;g31b156fcc42_0_422"/>
          <p:cNvSpPr txBox="1"/>
          <p:nvPr>
            <p:ph idx="1" type="subTitle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g31b156fcc42_0_422"/>
          <p:cNvSpPr txBox="1"/>
          <p:nvPr>
            <p:ph idx="2" type="subTitle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g31b156fcc42_0_422"/>
          <p:cNvSpPr txBox="1"/>
          <p:nvPr>
            <p:ph idx="3" type="subTitle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g31b156fcc42_0_422"/>
          <p:cNvSpPr txBox="1"/>
          <p:nvPr>
            <p:ph idx="4" type="subTitle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g31b156fcc42_0_422"/>
          <p:cNvSpPr txBox="1"/>
          <p:nvPr>
            <p:ph idx="5" type="subTitle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g31b156fcc42_0_422"/>
          <p:cNvSpPr txBox="1"/>
          <p:nvPr>
            <p:ph idx="6" type="subTitle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g31b156fcc42_0_422"/>
          <p:cNvSpPr txBox="1"/>
          <p:nvPr>
            <p:ph idx="7" type="subTitle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g31b156fcc42_0_422"/>
          <p:cNvSpPr txBox="1"/>
          <p:nvPr>
            <p:ph idx="8" type="subTitle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8" name="Google Shape;258;g31b156fcc42_0_4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Dark)">
  <p:cSld name="TITLE_ONLY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b156fcc42_0_43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g31b156fcc42_0_43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62" name="Google Shape;262;g31b156fcc42_0_434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g31b156fcc42_0_434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g31b156fcc42_0_434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g31b156fcc42_0_434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g31b156fcc42_0_434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7" name="Google Shape;267;g31b156fcc42_0_434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68" name="Google Shape;268;g31b156fcc42_0_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5" y="4630425"/>
            <a:ext cx="898248" cy="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Light)">
  <p:cSld name="TITLE_ONLY_1_1_1_1_1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b156fcc42_0_44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g31b156fcc42_0_44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72" name="Google Shape;272;g31b156fcc42_0_444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3" name="Google Shape;273;g31b156fcc42_0_444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4" name="Google Shape;274;g31b156fcc42_0_444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g31b156fcc42_0_444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6" name="Google Shape;276;g31b156fcc42_0_444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g31b156fcc42_0_444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78" name="Google Shape;278;g31b156fcc42_0_4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Multi)">
  <p:cSld name="TITLE_ONLY_1_1_1_1_1_1_1_1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b156fcc42_0_45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1" name="Google Shape;281;g31b156fcc42_0_45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82" name="Google Shape;282;g31b156fcc42_0_454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g31b156fcc42_0_454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4" name="Google Shape;284;g31b156fcc42_0_454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5" name="Google Shape;285;g31b156fcc42_0_454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g31b156fcc42_0_454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7" name="Google Shape;287;g31b156fcc42_0_454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88" name="Google Shape;288;g31b156fcc42_0_4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Dark)">
  <p:cSld name="TITLE_ONLY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b156fcc42_0_46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1" name="Google Shape;291;g31b156fcc42_0_46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92" name="Google Shape;292;g31b156fcc42_0_464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g31b156fcc42_0_464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4" name="Google Shape;294;g31b156fcc42_0_464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5" name="Google Shape;295;g31b156fcc42_0_464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96" name="Google Shape;296;g31b156fcc42_0_4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5" y="4630425"/>
            <a:ext cx="898248" cy="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Light)">
  <p:cSld name="TITLE_ONLY_1_1_1_1_1_1_1_1_1_1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b156fcc42_0_472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g31b156fcc42_0_47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0" name="Google Shape;300;g31b156fcc42_0_472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g31b156fcc42_0_472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g31b156fcc42_0_472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3" name="Google Shape;303;g31b156fcc42_0_472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04" name="Google Shape;304;g31b156fcc42_0_4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Multi)">
  <p:cSld name="TITLE_ONLY_1_1_1_1_1_1_1_1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b156fcc42_0_480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7" name="Google Shape;307;g31b156fcc42_0_48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08" name="Google Shape;308;g31b156fcc42_0_480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g31b156fcc42_0_480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g31b156fcc42_0_480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1" name="Google Shape;311;g31b156fcc42_0_480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12" name="Google Shape;312;g31b156fcc42_0_4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4 (Dark)">
  <p:cSld name="TITLE_ONLY_1_1_1_1_1_1_1_1_1_1_1_1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b156fcc42_0_488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5" name="Google Shape;315;g31b156fcc42_0_48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16" name="Google Shape;316;g31b156fcc42_0_488"/>
          <p:cNvSpPr txBox="1"/>
          <p:nvPr>
            <p:ph idx="1" type="subTitle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g31b156fcc42_0_488"/>
          <p:cNvSpPr txBox="1"/>
          <p:nvPr>
            <p:ph idx="2" type="subTitle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8" name="Google Shape;318;g31b156fcc42_0_488"/>
          <p:cNvSpPr txBox="1"/>
          <p:nvPr>
            <p:ph idx="3" type="subTitle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9" name="Google Shape;319;g31b156fcc42_0_488"/>
          <p:cNvSpPr txBox="1"/>
          <p:nvPr>
            <p:ph idx="4" type="subTitle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g31b156fcc42_0_488"/>
          <p:cNvSpPr txBox="1"/>
          <p:nvPr>
            <p:ph idx="5" type="subTitle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g31b156fcc42_0_488"/>
          <p:cNvSpPr txBox="1"/>
          <p:nvPr>
            <p:ph idx="6" type="subTitle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" name="Google Shape;322;g31b156fcc42_0_488"/>
          <p:cNvSpPr txBox="1"/>
          <p:nvPr>
            <p:ph idx="7" type="subTitle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3" name="Google Shape;323;g31b156fcc42_0_488"/>
          <p:cNvSpPr txBox="1"/>
          <p:nvPr>
            <p:ph idx="8" type="subTitle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24" name="Google Shape;324;g31b156fcc42_0_48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4 (Multi)">
  <p:cSld name="TITLE_ONLY_1_1_1_1_1_1_1_1_1_1_1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1b156fcc42_0_500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7" name="Google Shape;327;g31b156fcc42_0_50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28" name="Google Shape;328;g31b156fcc42_0_500"/>
          <p:cNvSpPr txBox="1"/>
          <p:nvPr>
            <p:ph idx="1" type="subTitle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g31b156fcc42_0_500"/>
          <p:cNvSpPr txBox="1"/>
          <p:nvPr>
            <p:ph idx="2" type="subTitle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0" name="Google Shape;330;g31b156fcc42_0_500"/>
          <p:cNvSpPr txBox="1"/>
          <p:nvPr>
            <p:ph idx="3" type="subTitle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g31b156fcc42_0_500"/>
          <p:cNvSpPr txBox="1"/>
          <p:nvPr>
            <p:ph idx="4" type="subTitle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g31b156fcc42_0_500"/>
          <p:cNvSpPr txBox="1"/>
          <p:nvPr>
            <p:ph idx="5" type="subTitle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g31b156fcc42_0_500"/>
          <p:cNvSpPr txBox="1"/>
          <p:nvPr>
            <p:ph idx="6" type="subTitle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g31b156fcc42_0_500"/>
          <p:cNvSpPr txBox="1"/>
          <p:nvPr>
            <p:ph idx="7" type="subTitle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g31b156fcc42_0_500"/>
          <p:cNvSpPr txBox="1"/>
          <p:nvPr>
            <p:ph idx="8" type="subTitle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36" name="Google Shape;336;g31b156fcc42_0_50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Dark)">
  <p:cSld name="TITLE_ONLY_1_1_1_1_1_1_1_1_1_1_1_1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b156fcc42_0_512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9" name="Google Shape;339;g31b156fcc42_0_51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40" name="Google Shape;340;g31b156fcc42_0_512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1" name="Google Shape;341;g31b156fcc42_0_512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2" name="Google Shape;342;g31b156fcc42_0_512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g31b156fcc42_0_512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4" name="Google Shape;344;g31b156fcc42_0_512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5" name="Google Shape;345;g31b156fcc42_0_512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6" name="Google Shape;346;g31b156fcc42_0_5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 (Dark)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4" name="Google Shape;34;p10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5" name="Google Shape;35;p10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7" name="Google Shape;3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25" y="661875"/>
            <a:ext cx="1304950" cy="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Multi)">
  <p:cSld name="TITLE_ONLY_1_1_1_1_1_1_1_1_1_1_1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1b156fcc42_0_522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9" name="Google Shape;349;g31b156fcc42_0_52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50" name="Google Shape;350;g31b156fcc42_0_522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g31b156fcc42_0_522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g31b156fcc42_0_522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g31b156fcc42_0_522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4" name="Google Shape;354;g31b156fcc42_0_522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g31b156fcc42_0_522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56" name="Google Shape;356;g31b156fcc42_0_5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IG_NUMB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1b156fcc42_0_532"/>
          <p:cNvSpPr txBox="1"/>
          <p:nvPr>
            <p:ph type="title"/>
          </p:nvPr>
        </p:nvSpPr>
        <p:spPr>
          <a:xfrm>
            <a:off x="1817875" y="1198515"/>
            <a:ext cx="5477100" cy="1979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9" name="Google Shape;359;g31b156fcc42_0_532"/>
          <p:cNvSpPr txBox="1"/>
          <p:nvPr>
            <p:ph idx="1" type="subTitle"/>
          </p:nvPr>
        </p:nvSpPr>
        <p:spPr>
          <a:xfrm>
            <a:off x="1817875" y="3542325"/>
            <a:ext cx="547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g31b156fcc42_0_53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1" name="Google Shape;361;g31b156fcc42_0_532"/>
          <p:cNvSpPr txBox="1"/>
          <p:nvPr>
            <p:ph idx="2" type="subTitle"/>
          </p:nvPr>
        </p:nvSpPr>
        <p:spPr>
          <a:xfrm>
            <a:off x="1817875" y="3768575"/>
            <a:ext cx="5477100" cy="17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62" name="Google Shape;362;g31b156fcc42_0_5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5" y="4630425"/>
            <a:ext cx="898248" cy="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- Single">
  <p:cSld name="BIG_NUMB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b156fcc42_0_53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5" name="Google Shape;365;g31b156fcc42_0_538"/>
          <p:cNvSpPr txBox="1"/>
          <p:nvPr>
            <p:ph type="title"/>
          </p:nvPr>
        </p:nvSpPr>
        <p:spPr>
          <a:xfrm>
            <a:off x="1373150" y="546150"/>
            <a:ext cx="6397800" cy="811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66" name="Google Shape;366;g31b156fcc42_0_5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5" y="4630425"/>
            <a:ext cx="898248" cy="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 - 3">
  <p:cSld name="BIG_NUMB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1b156fcc42_0_54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369" name="Google Shape;369;g31b156fcc42_0_542"/>
          <p:cNvSpPr txBox="1"/>
          <p:nvPr>
            <p:ph type="title"/>
          </p:nvPr>
        </p:nvSpPr>
        <p:spPr>
          <a:xfrm>
            <a:off x="612600" y="1357550"/>
            <a:ext cx="3819000" cy="2428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70" name="Google Shape;370;g31b156fcc42_0_5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25" y="4630425"/>
            <a:ext cx="898248" cy="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b156fcc42_0_54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73" name="Google Shape;373;g31b156fcc42_0_5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_1">
    <p:bg>
      <p:bgPr>
        <a:solidFill>
          <a:schemeClr val="dk2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1b156fcc42_0_54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76" name="Google Shape;376;g31b156fcc42_0_5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1025" y="4630425"/>
            <a:ext cx="898248" cy="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Blue)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41" name="Google Shape;41;p11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1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Dark)">
  <p:cSld name="TITLE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5" name="Google Shape;45;p12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6" name="Google Shape;46;p12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7" name="Google Shape;4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075" y="4079125"/>
            <a:ext cx="1960627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Blue)">
  <p:cSld name="TITLE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0" name="Google Shape;50;p13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1" name="Google Shape;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25" y="4075450"/>
            <a:ext cx="1837327" cy="5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Logo (Blue)">
  <p:cSld name="TITLE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4" name="Google Shape;5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125" y="1745325"/>
            <a:ext cx="4454175" cy="12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35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44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46.xml"/><Relationship Id="rId3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28.xml"/><Relationship Id="rId35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30.xml"/><Relationship Id="rId37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31.xml"/><Relationship Id="rId38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612600" y="1553875"/>
            <a:ext cx="7918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b156fcc42_0_285"/>
          <p:cNvSpPr txBox="1"/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2" name="Google Shape;112;g31b156fcc42_0_285"/>
          <p:cNvSpPr txBox="1"/>
          <p:nvPr>
            <p:ph idx="1" type="body"/>
          </p:nvPr>
        </p:nvSpPr>
        <p:spPr>
          <a:xfrm>
            <a:off x="612600" y="1553875"/>
            <a:ext cx="7918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13" name="Google Shape;113;g31b156fcc42_0_2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0" r:id="rId26"/>
    <p:sldLayoutId id="2147483691" r:id="rId27"/>
    <p:sldLayoutId id="2147483692" r:id="rId28"/>
    <p:sldLayoutId id="2147483693" r:id="rId29"/>
    <p:sldLayoutId id="2147483694" r:id="rId30"/>
    <p:sldLayoutId id="2147483695" r:id="rId31"/>
    <p:sldLayoutId id="2147483696" r:id="rId32"/>
    <p:sldLayoutId id="2147483697" r:id="rId33"/>
    <p:sldLayoutId id="2147483698" r:id="rId34"/>
    <p:sldLayoutId id="2147483699" r:id="rId35"/>
    <p:sldLayoutId id="2147483700" r:id="rId36"/>
    <p:sldLayoutId id="2147483701" r:id="rId37"/>
    <p:sldLayoutId id="2147483702" r:id="rId38"/>
    <p:sldLayoutId id="2147483703" r:id="rId39"/>
    <p:sldLayoutId id="2147483704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t.ly/genai-vision" TargetMode="External"/><Relationship Id="rId4" Type="http://schemas.openxmlformats.org/officeDocument/2006/relationships/hyperlink" Target="http://linkedin.com/in/mayurmadnani/" TargetMode="External"/><Relationship Id="rId5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yurmadnani/CodeCraftStories/tree/main/2024-12-hands-on-generative-a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ocs.google.com/forms/d/e/1FAIpQLSeILAW0oK3WE6WETTKidxOf7OVWgD1Xihoe2m5jLXvrHeFLrA/viewform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www.udacity.com/dashboard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Hands-On with Generative AI</a:t>
            </a:r>
            <a:endParaRPr/>
          </a:p>
        </p:txBody>
      </p:sp>
      <p:sp>
        <p:nvSpPr>
          <p:cNvPr id="382" name="Google Shape;382;p1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Mayur Madnani</a:t>
            </a:r>
            <a:endParaRPr/>
          </a:p>
        </p:txBody>
      </p:sp>
      <p:sp>
        <p:nvSpPr>
          <p:cNvPr id="383" name="Google Shape;383;p1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"/>
              <a:t>Dec 2024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1b156fcc42_0_279"/>
          <p:cNvSpPr txBox="1"/>
          <p:nvPr>
            <p:ph type="ctrTitle"/>
          </p:nvPr>
        </p:nvSpPr>
        <p:spPr>
          <a:xfrm>
            <a:off x="577575" y="1180550"/>
            <a:ext cx="4011300" cy="844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Who am I?</a:t>
            </a:r>
            <a:endParaRPr sz="2400"/>
          </a:p>
        </p:txBody>
      </p:sp>
      <p:sp>
        <p:nvSpPr>
          <p:cNvPr id="389" name="Google Shape;389;g31b156fcc42_0_279"/>
          <p:cNvSpPr txBox="1"/>
          <p:nvPr>
            <p:ph idx="1" type="subTitle"/>
          </p:nvPr>
        </p:nvSpPr>
        <p:spPr>
          <a:xfrm>
            <a:off x="577575" y="2224225"/>
            <a:ext cx="4011300" cy="2541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Worked with technology giants such as </a:t>
            </a:r>
            <a:r>
              <a:rPr lang="en" sz="1200"/>
              <a:t>SAP, Walmart, Intuit, and Viacom18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Technology expert in Software, Data and AI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Published research and patent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Industry mentor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Instructor for Azure Generative Vision AI course: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bit.ly/genai-vision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LinkedIn: </a:t>
            </a:r>
            <a:r>
              <a:rPr lang="en" u="sng">
                <a:solidFill>
                  <a:schemeClr val="hlink"/>
                </a:solidFill>
                <a:hlinkClick r:id="rId4"/>
              </a:rPr>
              <a:t>linkedin.com/in/mayurmadnani/</a:t>
            </a:r>
            <a:endParaRPr/>
          </a:p>
        </p:txBody>
      </p:sp>
      <p:pic>
        <p:nvPicPr>
          <p:cNvPr id="390" name="Google Shape;390;g31b156fcc42_0_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7625" y="1844825"/>
            <a:ext cx="1310100" cy="13101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1156" y="471430"/>
            <a:ext cx="6300788" cy="3400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"/>
          <p:cNvSpPr txBox="1"/>
          <p:nvPr>
            <p:ph type="ctrTitle"/>
          </p:nvPr>
        </p:nvSpPr>
        <p:spPr>
          <a:xfrm>
            <a:off x="4521425" y="1292675"/>
            <a:ext cx="40113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</a:pPr>
            <a:r>
              <a:rPr lang="en"/>
              <a:t>Demo Time</a:t>
            </a:r>
            <a:endParaRPr/>
          </a:p>
        </p:txBody>
      </p:sp>
      <p:sp>
        <p:nvSpPr>
          <p:cNvPr id="401" name="Google Shape;401;p3"/>
          <p:cNvSpPr txBox="1"/>
          <p:nvPr>
            <p:ph idx="1" type="subTitle"/>
          </p:nvPr>
        </p:nvSpPr>
        <p:spPr>
          <a:xfrm>
            <a:off x="4521425" y="2800800"/>
            <a:ext cx="40113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https://github.com/mayurmadnani/CodeCraftStories/tree/main/2024-12-hands-on-generative-ai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"/>
          <p:cNvSpPr txBox="1"/>
          <p:nvPr>
            <p:ph type="ctrTitle"/>
          </p:nvPr>
        </p:nvSpPr>
        <p:spPr>
          <a:xfrm>
            <a:off x="564975" y="1331850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af81d03d9_0_6"/>
          <p:cNvSpPr txBox="1"/>
          <p:nvPr>
            <p:ph type="ctrTitle"/>
          </p:nvPr>
        </p:nvSpPr>
        <p:spPr>
          <a:xfrm>
            <a:off x="2054400" y="1313025"/>
            <a:ext cx="5035200" cy="205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Any Questions?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Post Session</a:t>
            </a:r>
            <a:r>
              <a:rPr lang="en" sz="1800">
                <a:solidFill>
                  <a:srgbClr val="1C1D8E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800" u="sng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Question Form</a:t>
            </a:r>
            <a:r>
              <a:rPr lang="en" sz="1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5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g31af81d03d9_0_6"/>
          <p:cNvPicPr preferRelativeResize="0"/>
          <p:nvPr/>
        </p:nvPicPr>
        <p:blipFill rotWithShape="1">
          <a:blip r:embed="rId4">
            <a:alphaModFix/>
          </a:blip>
          <a:srcRect b="-10564" l="-367084" r="399635" t="25912"/>
          <a:stretch/>
        </p:blipFill>
        <p:spPr>
          <a:xfrm>
            <a:off x="2367026" y="2821525"/>
            <a:ext cx="308375" cy="38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31af81d03d9_0_6"/>
          <p:cNvSpPr txBox="1"/>
          <p:nvPr/>
        </p:nvSpPr>
        <p:spPr>
          <a:xfrm>
            <a:off x="1999800" y="3313150"/>
            <a:ext cx="221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4" name="Google Shape;414;g31af81d03d9_0_6"/>
          <p:cNvSpPr/>
          <p:nvPr/>
        </p:nvSpPr>
        <p:spPr>
          <a:xfrm>
            <a:off x="977375" y="2821525"/>
            <a:ext cx="3217800" cy="1700100"/>
          </a:xfrm>
          <a:prstGeom prst="star16">
            <a:avLst>
              <a:gd fmla="val 37500" name="adj"/>
            </a:avLst>
          </a:prstGeom>
          <a:solidFill>
            <a:srgbClr val="F6F6F6"/>
          </a:solidFill>
          <a:ln cap="flat" cmpd="sng" w="19050">
            <a:solidFill>
              <a:srgbClr val="171A53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238125" endA="0" endPos="85000" fadeDir="5400012" kx="0" rotWithShape="0" algn="bl" stA="0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2015FF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Classroom  content</a:t>
            </a:r>
            <a:endParaRPr b="1" sz="1200">
              <a:solidFill>
                <a:srgbClr val="2015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B0B0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B0B0B"/>
                </a:solidFill>
                <a:latin typeface="Open Sans"/>
                <a:ea typeface="Open Sans"/>
                <a:cs typeface="Open Sans"/>
                <a:sym typeface="Open Sans"/>
              </a:rPr>
              <a:t>Coupon Code: </a:t>
            </a:r>
            <a:r>
              <a:rPr lang="en" sz="1200">
                <a:solidFill>
                  <a:srgbClr val="0B0C29"/>
                </a:solidFill>
                <a:latin typeface="Open Sans"/>
                <a:ea typeface="Open Sans"/>
                <a:cs typeface="Open Sans"/>
                <a:sym typeface="Open Sans"/>
              </a:rPr>
              <a:t>BLACKFRIDAY</a:t>
            </a:r>
            <a:endParaRPr sz="1200">
              <a:solidFill>
                <a:srgbClr val="0B0C2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dacity Rebrand">
  <a:themeElements>
    <a:clrScheme name="Simple Light">
      <a:dk1>
        <a:srgbClr val="0B0B0B"/>
      </a:dk1>
      <a:lt1>
        <a:srgbClr val="FFFFFF"/>
      </a:lt1>
      <a:dk2>
        <a:srgbClr val="171A53"/>
      </a:dk2>
      <a:lt2>
        <a:srgbClr val="F6F6F6"/>
      </a:lt2>
      <a:accent1>
        <a:srgbClr val="2015FF"/>
      </a:accent1>
      <a:accent2>
        <a:srgbClr val="00C5A1"/>
      </a:accent2>
      <a:accent3>
        <a:srgbClr val="DBE2E8"/>
      </a:accent3>
      <a:accent4>
        <a:srgbClr val="BDEA09"/>
      </a:accent4>
      <a:accent5>
        <a:srgbClr val="6597FF"/>
      </a:accent5>
      <a:accent6>
        <a:srgbClr val="B181FF"/>
      </a:accent6>
      <a:hlink>
        <a:srgbClr val="201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dacity Rebrand">
  <a:themeElements>
    <a:clrScheme name="Simple Light">
      <a:dk1>
        <a:srgbClr val="0B0B0B"/>
      </a:dk1>
      <a:lt1>
        <a:srgbClr val="FFFFFF"/>
      </a:lt1>
      <a:dk2>
        <a:srgbClr val="171A53"/>
      </a:dk2>
      <a:lt2>
        <a:srgbClr val="F6F6F6"/>
      </a:lt2>
      <a:accent1>
        <a:srgbClr val="2015FF"/>
      </a:accent1>
      <a:accent2>
        <a:srgbClr val="00C5A1"/>
      </a:accent2>
      <a:accent3>
        <a:srgbClr val="DBE2E8"/>
      </a:accent3>
      <a:accent4>
        <a:srgbClr val="BDEA09"/>
      </a:accent4>
      <a:accent5>
        <a:srgbClr val="6597FF"/>
      </a:accent5>
      <a:accent6>
        <a:srgbClr val="B181FF"/>
      </a:accent6>
      <a:hlink>
        <a:srgbClr val="201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